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淡色スタイル 3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55"/>
  </p:normalViewPr>
  <p:slideViewPr>
    <p:cSldViewPr snapToGrid="0" snapToObjects="1">
      <p:cViewPr>
        <p:scale>
          <a:sx n="99" d="100"/>
          <a:sy n="99" d="100"/>
        </p:scale>
        <p:origin x="5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4BF986-BC59-864E-A17C-C99DC6CB28E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FF8E7-05C5-0E42-87DC-B590642B3BB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4692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616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450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40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0488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4001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164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7070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8508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718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62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3428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735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o5kKH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b="1" dirty="0" smtClean="0">
                <a:solidFill>
                  <a:schemeClr val="accent5">
                    <a:lumMod val="50000"/>
                  </a:schemeClr>
                </a:solidFill>
              </a:rPr>
              <a:t>Beginning R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R, </a:t>
            </a:r>
            <a:r>
              <a:rPr lang="en-US" altLang="ja-JP" b="1" dirty="0" err="1">
                <a:solidFill>
                  <a:schemeClr val="accent2">
                    <a:lumMod val="75000"/>
                  </a:schemeClr>
                </a:solidFill>
              </a:rPr>
              <a:t>Rstudio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, Shiny 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 smtClean="0"/>
              <a:t>Introduction to R concepts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32489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and Operations with R</a:t>
            </a:r>
          </a:p>
          <a:p>
            <a:r>
              <a:rPr lang="en-US" altLang="ja-JP" b="1" dirty="0" smtClean="0"/>
              <a:t>Data Structures in R</a:t>
            </a:r>
            <a:endParaRPr lang="en-US" altLang="ja-JP" b="1" dirty="0" smtClean="0"/>
          </a:p>
          <a:p>
            <a:r>
              <a:rPr kumimoji="1" lang="en-US" altLang="ja-JP" dirty="0" smtClean="0"/>
              <a:t>Plotting with Standard </a:t>
            </a:r>
            <a:r>
              <a:rPr lang="en-US" altLang="ja-JP" dirty="0"/>
              <a:t>L</a:t>
            </a:r>
            <a:r>
              <a:rPr kumimoji="1" lang="en-US" altLang="ja-JP" dirty="0" smtClean="0"/>
              <a:t>ibraries</a:t>
            </a:r>
          </a:p>
          <a:p>
            <a:r>
              <a:rPr lang="en-US" altLang="ja-JP" dirty="0" smtClean="0"/>
              <a:t>CRAN Overview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6892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Meetup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2655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3816628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4877171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193781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602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Most of this is on GitHub</a:t>
            </a:r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bit.ly/2o5kKH5</a:t>
            </a:r>
            <a:endParaRPr lang="en-US" altLang="ja-JP" dirty="0" smtClean="0"/>
          </a:p>
          <a:p>
            <a:pPr marL="0" indent="0" algn="ctr">
              <a:buNone/>
            </a:pPr>
            <a:endParaRPr lang="en-US" altLang="ja-JP" b="1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Docker Images available on </a:t>
            </a:r>
            <a:r>
              <a:rPr lang="en-US" altLang="ja-JP" dirty="0" err="1" smtClean="0">
                <a:solidFill>
                  <a:schemeClr val="accent6">
                    <a:lumMod val="75000"/>
                  </a:schemeClr>
                </a:solidFill>
              </a:rPr>
              <a:t>DockerHub</a:t>
            </a:r>
            <a:endParaRPr lang="en-US" altLang="ja-JP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 smtClean="0"/>
          </a:p>
          <a:p>
            <a:pPr marL="0" indent="0" algn="ctr">
              <a:buNone/>
            </a:pPr>
            <a:r>
              <a:rPr lang="en-US" altLang="ja-JP" b="1" dirty="0"/>
              <a:t>https://</a:t>
            </a:r>
            <a:r>
              <a:rPr lang="en-US" altLang="ja-JP" b="1" dirty="0" err="1"/>
              <a:t>hub.docker.com</a:t>
            </a:r>
            <a:r>
              <a:rPr lang="en-US" altLang="ja-JP" b="1" dirty="0"/>
              <a:t>/u/</a:t>
            </a:r>
            <a:r>
              <a:rPr lang="en-US" altLang="ja-JP" b="1" dirty="0" err="1"/>
              <a:t>thedarktrumpet</a:t>
            </a:r>
            <a:r>
              <a:rPr lang="en-US" altLang="ja-JP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71780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with R</a:t>
            </a:r>
          </a:p>
          <a:p>
            <a:r>
              <a:rPr kumimoji="1" lang="en-US" altLang="ja-JP" dirty="0" smtClean="0"/>
              <a:t>Plotting with Standard </a:t>
            </a:r>
            <a:r>
              <a:rPr lang="en-US" altLang="ja-JP" dirty="0"/>
              <a:t>L</a:t>
            </a:r>
            <a:r>
              <a:rPr kumimoji="1" lang="en-US" altLang="ja-JP" dirty="0" smtClean="0"/>
              <a:t>ibraries</a:t>
            </a:r>
          </a:p>
          <a:p>
            <a:r>
              <a:rPr lang="en-US" altLang="ja-JP" dirty="0" smtClean="0"/>
              <a:t>CRAN Overview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1473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1993</a:t>
            </a:r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/>
              <a:t>https://</a:t>
            </a:r>
            <a:r>
              <a:rPr lang="en-US" altLang="ja-JP" dirty="0" err="1"/>
              <a:t>cran.r-project.org</a:t>
            </a:r>
            <a:r>
              <a:rPr lang="en-US" altLang="ja-JP" dirty="0" smtClean="0"/>
              <a:t>/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15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97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b="1" dirty="0" smtClean="0"/>
              <a:t>Simple Arithmetic and Operations with R</a:t>
            </a:r>
          </a:p>
          <a:p>
            <a:r>
              <a:rPr lang="en-US" altLang="ja-JP" dirty="0" smtClean="0"/>
              <a:t>Data Structures in R</a:t>
            </a:r>
            <a:endParaRPr lang="en-US" altLang="ja-JP" dirty="0" smtClean="0"/>
          </a:p>
          <a:p>
            <a:r>
              <a:rPr kumimoji="1" lang="en-US" altLang="ja-JP" dirty="0" smtClean="0"/>
              <a:t>Plotting with Standard </a:t>
            </a:r>
            <a:r>
              <a:rPr lang="en-US" altLang="ja-JP" dirty="0"/>
              <a:t>L</a:t>
            </a:r>
            <a:r>
              <a:rPr kumimoji="1" lang="en-US" altLang="ja-JP" dirty="0" smtClean="0"/>
              <a:t>ibraries</a:t>
            </a:r>
          </a:p>
          <a:p>
            <a:r>
              <a:rPr lang="en-US" altLang="ja-JP" dirty="0" smtClean="0"/>
              <a:t>CRAN Overview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2826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384153"/>
            <a:ext cx="10515600" cy="1325563"/>
          </a:xfrm>
        </p:spPr>
        <p:txBody>
          <a:bodyPr/>
          <a:lstStyle/>
          <a:p>
            <a:r>
              <a:rPr lang="en-US" altLang="ja-JP" b="1" dirty="0" smtClean="0"/>
              <a:t>Simple Arithmetic and Operations with 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Operators</a:t>
            </a:r>
          </a:p>
          <a:p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78740"/>
              </p:ext>
            </p:extLst>
          </p:nvPr>
        </p:nvGraphicFramePr>
        <p:xfrm>
          <a:off x="1702695" y="2602486"/>
          <a:ext cx="8128000" cy="38455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&lt;- Y</a:t>
                      </a:r>
                    </a:p>
                    <a:p>
                      <a:r>
                        <a:rPr kumimoji="1" lang="en-US" altLang="ja-JP" dirty="0" smtClean="0"/>
                        <a:t>X = Y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Assignment operators (Order of operations differences)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/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Division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*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Multiplication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+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Addition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-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Subtraction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正方形/長方形 4"/>
          <p:cNvSpPr/>
          <p:nvPr/>
        </p:nvSpPr>
        <p:spPr>
          <a:xfrm>
            <a:off x="9594761" y="1442434"/>
            <a:ext cx="1223493" cy="105606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2409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Common Operations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9821276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247</Words>
  <Application>Microsoft Macintosh PowerPoint</Application>
  <PresentationFormat>ワイド画面</PresentationFormat>
  <Paragraphs>67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Yu Gothic</vt:lpstr>
      <vt:lpstr>Yu Gothic Light</vt:lpstr>
      <vt:lpstr>Arial</vt:lpstr>
      <vt:lpstr>ホワイト</vt:lpstr>
      <vt:lpstr>Beginning R R, Rstudio, Shiny </vt:lpstr>
      <vt:lpstr>A little bit about me...</vt:lpstr>
      <vt:lpstr>Where to get this code?</vt:lpstr>
      <vt:lpstr>Structure of this talk</vt:lpstr>
      <vt:lpstr>What is R?</vt:lpstr>
      <vt:lpstr>What is RStudio?</vt:lpstr>
      <vt:lpstr>PowerPoint プレゼンテーション</vt:lpstr>
      <vt:lpstr>Simple Arithmetic and Operations with R</vt:lpstr>
      <vt:lpstr>Common Operations</vt:lpstr>
      <vt:lpstr>PowerPoint プレゼンテーション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Beginning R R, Rstudio, Shiny </dc:title>
  <dc:creator>David Thole</dc:creator>
  <cp:lastModifiedBy>David Thole</cp:lastModifiedBy>
  <cp:revision>7</cp:revision>
  <dcterms:created xsi:type="dcterms:W3CDTF">2017-06-04T17:46:02Z</dcterms:created>
  <dcterms:modified xsi:type="dcterms:W3CDTF">2017-06-04T20:19:48Z</dcterms:modified>
</cp:coreProperties>
</file>

<file path=docProps/thumbnail.jpeg>
</file>